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9" r:id="rId38"/>
    <p:sldId id="324" r:id="rId39"/>
    <p:sldId id="299" r:id="rId40"/>
    <p:sldId id="300" r:id="rId41"/>
    <p:sldId id="301" r:id="rId42"/>
    <p:sldId id="302" r:id="rId43"/>
    <p:sldId id="327" r:id="rId44"/>
    <p:sldId id="326" r:id="rId45"/>
    <p:sldId id="325" r:id="rId46"/>
    <p:sldId id="263" r:id="rId47"/>
    <p:sldId id="271" r:id="rId48"/>
    <p:sldId id="283" r:id="rId49"/>
    <p:sldId id="284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9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78D7"/>
    <a:srgbClr val="5C2C8F"/>
    <a:srgbClr val="B4009E"/>
    <a:srgbClr val="D386F6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63908" autoAdjust="0"/>
  </p:normalViewPr>
  <p:slideViewPr>
    <p:cSldViewPr snapToGrid="0">
      <p:cViewPr varScale="1">
        <p:scale>
          <a:sx n="49" d="100"/>
          <a:sy n="49" d="100"/>
        </p:scale>
        <p:origin x="177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29/09/2016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‹N°›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7" r:id="rId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37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38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39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40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3"/>
            <a:ext cx="4342518" cy="2340102"/>
            <a:chOff x="6647984" y="4456923"/>
            <a:chExt cx="4342518" cy="1902979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3"/>
              <a:ext cx="4216363" cy="1435871"/>
              <a:chOff x="3504650" y="1511335"/>
              <a:chExt cx="8005110" cy="2726118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3" y="1511335"/>
                <a:ext cx="3906727" cy="2726118"/>
                <a:chOff x="8175593" y="3889139"/>
                <a:chExt cx="2946006" cy="2055726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6" y="3889139"/>
                  <a:ext cx="1401693" cy="1216384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3" y="2699662"/>
            <a:ext cx="4471758" cy="2217064"/>
            <a:chOff x="688075" y="2699662"/>
            <a:chExt cx="4471758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5" y="2699662"/>
              <a:ext cx="4471758" cy="1600973"/>
              <a:chOff x="321536" y="3509038"/>
              <a:chExt cx="8490000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36" y="3509038"/>
                <a:ext cx="3930745" cy="3039578"/>
                <a:chOff x="7543371" y="1196676"/>
                <a:chExt cx="2877381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60075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brunoboucard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http://schemas.microsoft.com/office/2006/metadata/properties"/>
    <ds:schemaRef ds:uri="248c3350-8f11-4d45-912e-72bccbb754b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cc931a8-69fd-4b0b-b111-5aa2089df431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611</Words>
  <Application>Microsoft Office PowerPoint</Application>
  <PresentationFormat>Grand écran</PresentationFormat>
  <Paragraphs>233</Paragraphs>
  <Slides>46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Segoe</vt:lpstr>
      <vt:lpstr>Segoe UI</vt:lpstr>
      <vt:lpstr>Segoe UI Black</vt:lpstr>
      <vt:lpstr>Thème Office</vt:lpstr>
      <vt:lpstr>Présentation PowerPoint</vt:lpstr>
      <vt:lpstr>Présentation PowerPoint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Présentation PowerPoint</vt:lpstr>
      <vt:lpstr>Démo</vt:lpstr>
      <vt:lpstr>.NET Core</vt:lpstr>
      <vt:lpstr>Live coding</vt:lpstr>
      <vt:lpstr>Pour conclure…</vt:lpstr>
      <vt:lpstr>Attention !</vt:lpstr>
      <vt:lpstr>CQRS ce n’est pas…</vt:lpstr>
      <vt:lpstr>Ce n’est pas non plus…</vt:lpstr>
      <vt:lpstr>Présentation PowerPoint</vt:lpstr>
      <vt:lpstr>Présentation PowerPoint</vt:lpstr>
      <vt:lpstr>CQRS c’est surtout…</vt:lpstr>
      <vt:lpstr>Présentation PowerPoint</vt:lpstr>
      <vt:lpstr>Présentation PowerPoint</vt:lpstr>
      <vt:lpstr>Présentation PowerPoint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Eric Vernie</cp:lastModifiedBy>
  <cp:revision>195</cp:revision>
  <dcterms:created xsi:type="dcterms:W3CDTF">2016-07-26T14:13:47Z</dcterms:created>
  <dcterms:modified xsi:type="dcterms:W3CDTF">2016-09-29T14:19:51Z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